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3"/>
  </p:notesMasterIdLst>
  <p:sldIdLst>
    <p:sldId id="267" r:id="rId5"/>
    <p:sldId id="283" r:id="rId6"/>
    <p:sldId id="300" r:id="rId7"/>
    <p:sldId id="320" r:id="rId8"/>
    <p:sldId id="319" r:id="rId9"/>
    <p:sldId id="301" r:id="rId10"/>
    <p:sldId id="302" r:id="rId11"/>
    <p:sldId id="310" r:id="rId12"/>
    <p:sldId id="311" r:id="rId13"/>
    <p:sldId id="326" r:id="rId14"/>
    <p:sldId id="312" r:id="rId15"/>
    <p:sldId id="313" r:id="rId16"/>
    <p:sldId id="314" r:id="rId17"/>
    <p:sldId id="324" r:id="rId18"/>
    <p:sldId id="325" r:id="rId19"/>
    <p:sldId id="304" r:id="rId20"/>
    <p:sldId id="305" r:id="rId21"/>
    <p:sldId id="306" r:id="rId22"/>
  </p:sldIdLst>
  <p:sldSz cx="12192000" cy="6858000"/>
  <p:notesSz cx="6858000" cy="9144000"/>
  <p:embeddedFontLst>
    <p:embeddedFont>
      <p:font typeface="KoPubWorldDotum Bold" panose="00000800000000000000" pitchFamily="2" charset="-127"/>
      <p:bold r:id="rId24"/>
    </p:embeddedFont>
    <p:embeddedFont>
      <p:font typeface="KoPubWorldDotum Light" panose="000003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종혁" initials="박" lastIdx="2" clrIdx="0">
    <p:extLst>
      <p:ext uri="{19B8F6BF-5375-455C-9EA6-DF929625EA0E}">
        <p15:presenceInfo xmlns:p15="http://schemas.microsoft.com/office/powerpoint/2012/main" userId="S::yhjpark123@inu.ac.kr::9a5a0167-184b-4d0d-9c4f-b8356950dc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B39"/>
    <a:srgbClr val="425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1AA12-F32F-496E-80A0-AE00E41592F2}" v="347" dt="2021-04-13T13:43:05.33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1" autoAdjust="0"/>
    <p:restoredTop sz="81793" autoAdjust="0"/>
  </p:normalViewPr>
  <p:slideViewPr>
    <p:cSldViewPr snapToGrid="0">
      <p:cViewPr varScale="1">
        <p:scale>
          <a:sx n="97" d="100"/>
          <a:sy n="97" d="100"/>
        </p:scale>
        <p:origin x="11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종혁" userId="9a5a0167-184b-4d0d-9c4f-b8356950dc1b" providerId="ADAL" clId="{DA71AA12-F32F-496E-80A0-AE00E41592F2}"/>
    <pc:docChg chg="undo custSel addSld delSld modSld sldOrd">
      <pc:chgData name="박종혁" userId="9a5a0167-184b-4d0d-9c4f-b8356950dc1b" providerId="ADAL" clId="{DA71AA12-F32F-496E-80A0-AE00E41592F2}" dt="2021-04-13T13:43:31.298" v="5201" actId="20577"/>
      <pc:docMkLst>
        <pc:docMk/>
      </pc:docMkLst>
      <pc:sldChg chg="addSp delSp modSp mod modNotesTx">
        <pc:chgData name="박종혁" userId="9a5a0167-184b-4d0d-9c4f-b8356950dc1b" providerId="ADAL" clId="{DA71AA12-F32F-496E-80A0-AE00E41592F2}" dt="2021-04-13T13:43:06.363" v="5199" actId="113"/>
        <pc:sldMkLst>
          <pc:docMk/>
          <pc:sldMk cId="1771605652" sldId="300"/>
        </pc:sldMkLst>
        <pc:spChg chg="add del mod">
          <ac:chgData name="박종혁" userId="9a5a0167-184b-4d0d-9c4f-b8356950dc1b" providerId="ADAL" clId="{DA71AA12-F32F-496E-80A0-AE00E41592F2}" dt="2021-04-13T12:49:44.148" v="140"/>
          <ac:spMkLst>
            <pc:docMk/>
            <pc:sldMk cId="1771605652" sldId="300"/>
            <ac:spMk id="6" creationId="{65617190-38F4-4637-B8F9-46AA40702F37}"/>
          </ac:spMkLst>
        </pc:spChg>
        <pc:spChg chg="add del mod">
          <ac:chgData name="박종혁" userId="9a5a0167-184b-4d0d-9c4f-b8356950dc1b" providerId="ADAL" clId="{DA71AA12-F32F-496E-80A0-AE00E41592F2}" dt="2021-04-13T13:42:00.442" v="4922" actId="1076"/>
          <ac:spMkLst>
            <pc:docMk/>
            <pc:sldMk cId="1771605652" sldId="300"/>
            <ac:spMk id="10" creationId="{8DDAD5F5-53A0-4807-835A-BCDC581C3F43}"/>
          </ac:spMkLst>
        </pc:spChg>
        <pc:spChg chg="mod">
          <ac:chgData name="박종혁" userId="9a5a0167-184b-4d0d-9c4f-b8356950dc1b" providerId="ADAL" clId="{DA71AA12-F32F-496E-80A0-AE00E41592F2}" dt="2021-04-13T12:49:17.462" v="128" actId="1076"/>
          <ac:spMkLst>
            <pc:docMk/>
            <pc:sldMk cId="1771605652" sldId="300"/>
            <ac:spMk id="12" creationId="{6726DE73-8707-4BD7-A2C2-CE464CDC8924}"/>
          </ac:spMkLst>
        </pc:spChg>
        <pc:picChg chg="add mod">
          <ac:chgData name="박종혁" userId="9a5a0167-184b-4d0d-9c4f-b8356950dc1b" providerId="ADAL" clId="{DA71AA12-F32F-496E-80A0-AE00E41592F2}" dt="2021-04-13T13:39:18.442" v="4731" actId="1076"/>
          <ac:picMkLst>
            <pc:docMk/>
            <pc:sldMk cId="1771605652" sldId="300"/>
            <ac:picMk id="3" creationId="{3105470F-FD91-4350-A8D3-BBED941E0870}"/>
          </ac:picMkLst>
        </pc:picChg>
        <pc:picChg chg="del">
          <ac:chgData name="박종혁" userId="9a5a0167-184b-4d0d-9c4f-b8356950dc1b" providerId="ADAL" clId="{DA71AA12-F32F-496E-80A0-AE00E41592F2}" dt="2021-04-13T12:49:44.147" v="138" actId="478"/>
          <ac:picMkLst>
            <pc:docMk/>
            <pc:sldMk cId="1771605652" sldId="300"/>
            <ac:picMk id="3" creationId="{C00B6BE2-647D-48B0-8AAB-566B17ED584F}"/>
          </ac:picMkLst>
        </pc:picChg>
      </pc:sldChg>
      <pc:sldChg chg="modNotesTx">
        <pc:chgData name="박종혁" userId="9a5a0167-184b-4d0d-9c4f-b8356950dc1b" providerId="ADAL" clId="{DA71AA12-F32F-496E-80A0-AE00E41592F2}" dt="2021-04-13T13:10:29.743" v="1738" actId="20577"/>
        <pc:sldMkLst>
          <pc:docMk/>
          <pc:sldMk cId="2723855091" sldId="301"/>
        </pc:sldMkLst>
      </pc:sldChg>
      <pc:sldChg chg="modNotesTx">
        <pc:chgData name="박종혁" userId="9a5a0167-184b-4d0d-9c4f-b8356950dc1b" providerId="ADAL" clId="{DA71AA12-F32F-496E-80A0-AE00E41592F2}" dt="2021-04-13T13:10:26.711" v="1736" actId="20577"/>
        <pc:sldMkLst>
          <pc:docMk/>
          <pc:sldMk cId="338169648" sldId="302"/>
        </pc:sldMkLst>
      </pc:sldChg>
      <pc:sldChg chg="modSp mod modNotesTx">
        <pc:chgData name="박종혁" userId="9a5a0167-184b-4d0d-9c4f-b8356950dc1b" providerId="ADAL" clId="{DA71AA12-F32F-496E-80A0-AE00E41592F2}" dt="2021-04-13T13:15:17.646" v="2445" actId="1076"/>
        <pc:sldMkLst>
          <pc:docMk/>
          <pc:sldMk cId="2094207657" sldId="304"/>
        </pc:sldMkLst>
        <pc:spChg chg="mod">
          <ac:chgData name="박종혁" userId="9a5a0167-184b-4d0d-9c4f-b8356950dc1b" providerId="ADAL" clId="{DA71AA12-F32F-496E-80A0-AE00E41592F2}" dt="2021-04-13T13:15:17.646" v="2445" actId="1076"/>
          <ac:spMkLst>
            <pc:docMk/>
            <pc:sldMk cId="2094207657" sldId="304"/>
            <ac:spMk id="10" creationId="{8DDAD5F5-53A0-4807-835A-BCDC581C3F43}"/>
          </ac:spMkLst>
        </pc:spChg>
      </pc:sldChg>
      <pc:sldChg chg="modSp mod modNotesTx">
        <pc:chgData name="박종혁" userId="9a5a0167-184b-4d0d-9c4f-b8356950dc1b" providerId="ADAL" clId="{DA71AA12-F32F-496E-80A0-AE00E41592F2}" dt="2021-04-13T13:43:31.298" v="5201" actId="20577"/>
        <pc:sldMkLst>
          <pc:docMk/>
          <pc:sldMk cId="19376334" sldId="305"/>
        </pc:sldMkLst>
        <pc:spChg chg="mod">
          <ac:chgData name="박종혁" userId="9a5a0167-184b-4d0d-9c4f-b8356950dc1b" providerId="ADAL" clId="{DA71AA12-F32F-496E-80A0-AE00E41592F2}" dt="2021-04-13T13:43:31.298" v="5201" actId="20577"/>
          <ac:spMkLst>
            <pc:docMk/>
            <pc:sldMk cId="19376334" sldId="305"/>
            <ac:spMk id="10" creationId="{8DDAD5F5-53A0-4807-835A-BCDC581C3F43}"/>
          </ac:spMkLst>
        </pc:spChg>
      </pc:sldChg>
      <pc:sldChg chg="modNotesTx">
        <pc:chgData name="박종혁" userId="9a5a0167-184b-4d0d-9c4f-b8356950dc1b" providerId="ADAL" clId="{DA71AA12-F32F-496E-80A0-AE00E41592F2}" dt="2021-04-13T13:11:00.110" v="1745" actId="20577"/>
        <pc:sldMkLst>
          <pc:docMk/>
          <pc:sldMk cId="2992875684" sldId="306"/>
        </pc:sldMkLst>
      </pc:sldChg>
      <pc:sldChg chg="modNotesTx">
        <pc:chgData name="박종혁" userId="9a5a0167-184b-4d0d-9c4f-b8356950dc1b" providerId="ADAL" clId="{DA71AA12-F32F-496E-80A0-AE00E41592F2}" dt="2021-04-13T13:10:28.155" v="1737" actId="20577"/>
        <pc:sldMkLst>
          <pc:docMk/>
          <pc:sldMk cId="3267532913" sldId="310"/>
        </pc:sldMkLst>
      </pc:sldChg>
      <pc:sldChg chg="modNotesTx">
        <pc:chgData name="박종혁" userId="9a5a0167-184b-4d0d-9c4f-b8356950dc1b" providerId="ADAL" clId="{DA71AA12-F32F-496E-80A0-AE00E41592F2}" dt="2021-04-13T13:10:25.273" v="1735" actId="20577"/>
        <pc:sldMkLst>
          <pc:docMk/>
          <pc:sldMk cId="3109018078" sldId="311"/>
        </pc:sldMkLst>
      </pc:sldChg>
      <pc:sldChg chg="modNotesTx">
        <pc:chgData name="박종혁" userId="9a5a0167-184b-4d0d-9c4f-b8356950dc1b" providerId="ADAL" clId="{DA71AA12-F32F-496E-80A0-AE00E41592F2}" dt="2021-04-13T13:10:23.987" v="1734" actId="20577"/>
        <pc:sldMkLst>
          <pc:docMk/>
          <pc:sldMk cId="107479641" sldId="312"/>
        </pc:sldMkLst>
      </pc:sldChg>
      <pc:sldChg chg="modNotesTx">
        <pc:chgData name="박종혁" userId="9a5a0167-184b-4d0d-9c4f-b8356950dc1b" providerId="ADAL" clId="{DA71AA12-F32F-496E-80A0-AE00E41592F2}" dt="2021-04-13T13:10:22.553" v="1733" actId="20577"/>
        <pc:sldMkLst>
          <pc:docMk/>
          <pc:sldMk cId="4062906921" sldId="313"/>
        </pc:sldMkLst>
      </pc:sldChg>
      <pc:sldChg chg="modSp mod modNotesTx">
        <pc:chgData name="박종혁" userId="9a5a0167-184b-4d0d-9c4f-b8356950dc1b" providerId="ADAL" clId="{DA71AA12-F32F-496E-80A0-AE00E41592F2}" dt="2021-04-13T13:15:23.196" v="2446" actId="1076"/>
        <pc:sldMkLst>
          <pc:docMk/>
          <pc:sldMk cId="662402611" sldId="314"/>
        </pc:sldMkLst>
        <pc:spChg chg="mod">
          <ac:chgData name="박종혁" userId="9a5a0167-184b-4d0d-9c4f-b8356950dc1b" providerId="ADAL" clId="{DA71AA12-F32F-496E-80A0-AE00E41592F2}" dt="2021-04-13T13:15:23.196" v="2446" actId="1076"/>
          <ac:spMkLst>
            <pc:docMk/>
            <pc:sldMk cId="662402611" sldId="314"/>
            <ac:spMk id="10" creationId="{8DDAD5F5-53A0-4807-835A-BCDC581C3F43}"/>
          </ac:spMkLst>
        </pc:spChg>
      </pc:sldChg>
      <pc:sldChg chg="add del setBg">
        <pc:chgData name="박종혁" userId="9a5a0167-184b-4d0d-9c4f-b8356950dc1b" providerId="ADAL" clId="{DA71AA12-F32F-496E-80A0-AE00E41592F2}" dt="2021-04-13T12:47:09.738" v="1"/>
        <pc:sldMkLst>
          <pc:docMk/>
          <pc:sldMk cId="413254111" sldId="315"/>
        </pc:sldMkLst>
      </pc:sldChg>
      <pc:sldChg chg="add del">
        <pc:chgData name="박종혁" userId="9a5a0167-184b-4d0d-9c4f-b8356950dc1b" providerId="ADAL" clId="{DA71AA12-F32F-496E-80A0-AE00E41592F2}" dt="2021-04-13T12:50:02.196" v="168" actId="47"/>
        <pc:sldMkLst>
          <pc:docMk/>
          <pc:sldMk cId="1987397576" sldId="315"/>
        </pc:sldMkLst>
      </pc:sldChg>
      <pc:sldChg chg="add del">
        <pc:chgData name="박종혁" userId="9a5a0167-184b-4d0d-9c4f-b8356950dc1b" providerId="ADAL" clId="{DA71AA12-F32F-496E-80A0-AE00E41592F2}" dt="2021-04-13T12:49:58.479" v="167" actId="47"/>
        <pc:sldMkLst>
          <pc:docMk/>
          <pc:sldMk cId="1429667925" sldId="316"/>
        </pc:sldMkLst>
      </pc:sldChg>
      <pc:sldChg chg="add del">
        <pc:chgData name="박종혁" userId="9a5a0167-184b-4d0d-9c4f-b8356950dc1b" providerId="ADAL" clId="{DA71AA12-F32F-496E-80A0-AE00E41592F2}" dt="2021-04-13T12:50:02.836" v="169" actId="47"/>
        <pc:sldMkLst>
          <pc:docMk/>
          <pc:sldMk cId="776980069" sldId="317"/>
        </pc:sldMkLst>
      </pc:sldChg>
      <pc:sldChg chg="add del replId">
        <pc:chgData name="박종혁" userId="9a5a0167-184b-4d0d-9c4f-b8356950dc1b" providerId="ADAL" clId="{DA71AA12-F32F-496E-80A0-AE00E41592F2}" dt="2021-04-13T12:50:03.445" v="170" actId="47"/>
        <pc:sldMkLst>
          <pc:docMk/>
          <pc:sldMk cId="1561658057" sldId="318"/>
        </pc:sldMkLst>
      </pc:sldChg>
      <pc:sldChg chg="add replId modNotesTx">
        <pc:chgData name="박종혁" userId="9a5a0167-184b-4d0d-9c4f-b8356950dc1b" providerId="ADAL" clId="{DA71AA12-F32F-496E-80A0-AE00E41592F2}" dt="2021-04-13T13:10:30.823" v="1739" actId="20577"/>
        <pc:sldMkLst>
          <pc:docMk/>
          <pc:sldMk cId="2161411006" sldId="319"/>
        </pc:sldMkLst>
      </pc:sldChg>
      <pc:sldChg chg="addSp delSp modSp add mod modNotesTx">
        <pc:chgData name="박종혁" userId="9a5a0167-184b-4d0d-9c4f-b8356950dc1b" providerId="ADAL" clId="{DA71AA12-F32F-496E-80A0-AE00E41592F2}" dt="2021-04-13T13:39:30.961" v="4733" actId="1076"/>
        <pc:sldMkLst>
          <pc:docMk/>
          <pc:sldMk cId="1800388142" sldId="320"/>
        </pc:sldMkLst>
        <pc:spChg chg="mod">
          <ac:chgData name="박종혁" userId="9a5a0167-184b-4d0d-9c4f-b8356950dc1b" providerId="ADAL" clId="{DA71AA12-F32F-496E-80A0-AE00E41592F2}" dt="2021-04-13T13:39:30.961" v="4733" actId="1076"/>
          <ac:spMkLst>
            <pc:docMk/>
            <pc:sldMk cId="1800388142" sldId="320"/>
            <ac:spMk id="10" creationId="{8DDAD5F5-53A0-4807-835A-BCDC581C3F43}"/>
          </ac:spMkLst>
        </pc:spChg>
        <pc:picChg chg="add del mod">
          <ac:chgData name="박종혁" userId="9a5a0167-184b-4d0d-9c4f-b8356950dc1b" providerId="ADAL" clId="{DA71AA12-F32F-496E-80A0-AE00E41592F2}" dt="2021-04-13T13:28:33.844" v="3362" actId="478"/>
          <ac:picMkLst>
            <pc:docMk/>
            <pc:sldMk cId="1800388142" sldId="320"/>
            <ac:picMk id="1026" creationId="{816AC43C-7C0F-439A-A1A9-A6F7446799CD}"/>
          </ac:picMkLst>
        </pc:picChg>
        <pc:picChg chg="add del mod">
          <ac:chgData name="박종혁" userId="9a5a0167-184b-4d0d-9c4f-b8356950dc1b" providerId="ADAL" clId="{DA71AA12-F32F-496E-80A0-AE00E41592F2}" dt="2021-04-13T13:28:57.917" v="3368" actId="478"/>
          <ac:picMkLst>
            <pc:docMk/>
            <pc:sldMk cId="1800388142" sldId="320"/>
            <ac:picMk id="1028" creationId="{CB63FB0F-83FC-4647-8A91-FC0A3564E0C9}"/>
          </ac:picMkLst>
        </pc:picChg>
        <pc:picChg chg="add mod">
          <ac:chgData name="박종혁" userId="9a5a0167-184b-4d0d-9c4f-b8356950dc1b" providerId="ADAL" clId="{DA71AA12-F32F-496E-80A0-AE00E41592F2}" dt="2021-04-13T13:39:09.449" v="4730" actId="1076"/>
          <ac:picMkLst>
            <pc:docMk/>
            <pc:sldMk cId="1800388142" sldId="320"/>
            <ac:picMk id="1030" creationId="{420D82B7-662A-4883-BD41-4EB47AB2E7EC}"/>
          </ac:picMkLst>
        </pc:picChg>
      </pc:sldChg>
      <pc:sldChg chg="modSp add del mod modNotesTx">
        <pc:chgData name="박종혁" userId="9a5a0167-184b-4d0d-9c4f-b8356950dc1b" providerId="ADAL" clId="{DA71AA12-F32F-496E-80A0-AE00E41592F2}" dt="2021-04-13T13:38:55.637" v="4728" actId="47"/>
        <pc:sldMkLst>
          <pc:docMk/>
          <pc:sldMk cId="2632970488" sldId="321"/>
        </pc:sldMkLst>
        <pc:spChg chg="mod">
          <ac:chgData name="박종혁" userId="9a5a0167-184b-4d0d-9c4f-b8356950dc1b" providerId="ADAL" clId="{DA71AA12-F32F-496E-80A0-AE00E41592F2}" dt="2021-04-13T13:36:10.049" v="4238" actId="20577"/>
          <ac:spMkLst>
            <pc:docMk/>
            <pc:sldMk cId="2632970488" sldId="321"/>
            <ac:spMk id="10" creationId="{8DDAD5F5-53A0-4807-835A-BCDC581C3F43}"/>
          </ac:spMkLst>
        </pc:spChg>
      </pc:sldChg>
      <pc:sldChg chg="add del modNotesTx">
        <pc:chgData name="박종혁" userId="9a5a0167-184b-4d0d-9c4f-b8356950dc1b" providerId="ADAL" clId="{DA71AA12-F32F-496E-80A0-AE00E41592F2}" dt="2021-04-13T13:38:09.744" v="4727" actId="47"/>
        <pc:sldMkLst>
          <pc:docMk/>
          <pc:sldMk cId="781413123" sldId="322"/>
        </pc:sldMkLst>
      </pc:sldChg>
      <pc:sldChg chg="add del modNotesTx">
        <pc:chgData name="박종혁" userId="9a5a0167-184b-4d0d-9c4f-b8356950dc1b" providerId="ADAL" clId="{DA71AA12-F32F-496E-80A0-AE00E41592F2}" dt="2021-04-13T13:38:57.006" v="4729" actId="47"/>
        <pc:sldMkLst>
          <pc:docMk/>
          <pc:sldMk cId="3274852553" sldId="323"/>
        </pc:sldMkLst>
      </pc:sldChg>
      <pc:sldChg chg="addSp delSp modSp add mod ord modNotesTx">
        <pc:chgData name="박종혁" userId="9a5a0167-184b-4d0d-9c4f-b8356950dc1b" providerId="ADAL" clId="{DA71AA12-F32F-496E-80A0-AE00E41592F2}" dt="2021-04-13T13:40:37.826" v="4736"/>
        <pc:sldMkLst>
          <pc:docMk/>
          <pc:sldMk cId="953147916" sldId="324"/>
        </pc:sldMkLst>
        <pc:spChg chg="mod">
          <ac:chgData name="박종혁" userId="9a5a0167-184b-4d0d-9c4f-b8356950dc1b" providerId="ADAL" clId="{DA71AA12-F32F-496E-80A0-AE00E41592F2}" dt="2021-04-13T13:02:51.141" v="1004" actId="1076"/>
          <ac:spMkLst>
            <pc:docMk/>
            <pc:sldMk cId="953147916" sldId="324"/>
            <ac:spMk id="10" creationId="{8DDAD5F5-53A0-4807-835A-BCDC581C3F43}"/>
          </ac:spMkLst>
        </pc:spChg>
        <pc:spChg chg="mod">
          <ac:chgData name="박종혁" userId="9a5a0167-184b-4d0d-9c4f-b8356950dc1b" providerId="ADAL" clId="{DA71AA12-F32F-496E-80A0-AE00E41592F2}" dt="2021-04-13T13:02:45.819" v="1003" actId="1076"/>
          <ac:spMkLst>
            <pc:docMk/>
            <pc:sldMk cId="953147916" sldId="324"/>
            <ac:spMk id="12" creationId="{6726DE73-8707-4BD7-A2C2-CE464CDC8924}"/>
          </ac:spMkLst>
        </pc:spChg>
        <pc:picChg chg="add mod modCrop">
          <ac:chgData name="박종혁" userId="9a5a0167-184b-4d0d-9c4f-b8356950dc1b" providerId="ADAL" clId="{DA71AA12-F32F-496E-80A0-AE00E41592F2}" dt="2021-04-13T13:02:30.857" v="1000" actId="1076"/>
          <ac:picMkLst>
            <pc:docMk/>
            <pc:sldMk cId="953147916" sldId="324"/>
            <ac:picMk id="3" creationId="{E553E60D-59D0-42CE-B1F1-1D99DE8F048B}"/>
          </ac:picMkLst>
        </pc:picChg>
        <pc:picChg chg="del">
          <ac:chgData name="박종혁" userId="9a5a0167-184b-4d0d-9c4f-b8356950dc1b" providerId="ADAL" clId="{DA71AA12-F32F-496E-80A0-AE00E41592F2}" dt="2021-04-13T13:01:20.594" v="989" actId="478"/>
          <ac:picMkLst>
            <pc:docMk/>
            <pc:sldMk cId="953147916" sldId="324"/>
            <ac:picMk id="4" creationId="{FEEB4D0D-5C93-452C-8136-CE3EB3F501EF}"/>
          </ac:picMkLst>
        </pc:picChg>
      </pc:sldChg>
      <pc:sldChg chg="modSp add mod ord modNotesTx">
        <pc:chgData name="박종혁" userId="9a5a0167-184b-4d0d-9c4f-b8356950dc1b" providerId="ADAL" clId="{DA71AA12-F32F-496E-80A0-AE00E41592F2}" dt="2021-04-13T13:40:44.795" v="4738"/>
        <pc:sldMkLst>
          <pc:docMk/>
          <pc:sldMk cId="2360968050" sldId="325"/>
        </pc:sldMkLst>
        <pc:spChg chg="mod">
          <ac:chgData name="박종혁" userId="9a5a0167-184b-4d0d-9c4f-b8356950dc1b" providerId="ADAL" clId="{DA71AA12-F32F-496E-80A0-AE00E41592F2}" dt="2021-04-13T13:08:20.948" v="1293" actId="1076"/>
          <ac:spMkLst>
            <pc:docMk/>
            <pc:sldMk cId="2360968050" sldId="325"/>
            <ac:spMk id="10" creationId="{8DDAD5F5-53A0-4807-835A-BCDC581C3F43}"/>
          </ac:spMkLst>
        </pc:spChg>
        <pc:spChg chg="mod">
          <ac:chgData name="박종혁" userId="9a5a0167-184b-4d0d-9c4f-b8356950dc1b" providerId="ADAL" clId="{DA71AA12-F32F-496E-80A0-AE00E41592F2}" dt="2021-04-13T13:08:04.857" v="1292"/>
          <ac:spMkLst>
            <pc:docMk/>
            <pc:sldMk cId="2360968050" sldId="325"/>
            <ac:spMk id="12" creationId="{6726DE73-8707-4BD7-A2C2-CE464CDC8924}"/>
          </ac:spMkLst>
        </pc:spChg>
      </pc:sldChg>
      <pc:sldChg chg="add del setBg">
        <pc:chgData name="박종혁" userId="9a5a0167-184b-4d0d-9c4f-b8356950dc1b" providerId="ADAL" clId="{DA71AA12-F32F-496E-80A0-AE00E41592F2}" dt="2021-04-13T13:26:39.868" v="3179"/>
        <pc:sldMkLst>
          <pc:docMk/>
          <pc:sldMk cId="306081350" sldId="326"/>
        </pc:sldMkLst>
      </pc:sldChg>
      <pc:sldChg chg="addSp delSp add del mod setBg">
        <pc:chgData name="박종혁" userId="9a5a0167-184b-4d0d-9c4f-b8356950dc1b" providerId="ADAL" clId="{DA71AA12-F32F-496E-80A0-AE00E41592F2}" dt="2021-04-13T13:25:55.418" v="3014" actId="47"/>
        <pc:sldMkLst>
          <pc:docMk/>
          <pc:sldMk cId="1768455272" sldId="326"/>
        </pc:sldMkLst>
        <pc:picChg chg="add del">
          <ac:chgData name="박종혁" userId="9a5a0167-184b-4d0d-9c4f-b8356950dc1b" providerId="ADAL" clId="{DA71AA12-F32F-496E-80A0-AE00E41592F2}" dt="2021-04-13T13:25:53.880" v="3013" actId="478"/>
          <ac:picMkLst>
            <pc:docMk/>
            <pc:sldMk cId="1768455272" sldId="326"/>
            <ac:picMk id="3" creationId="{3105470F-FD91-4350-A8D3-BBED941E0870}"/>
          </ac:picMkLst>
        </pc:picChg>
      </pc:sldChg>
      <pc:sldChg chg="add del setBg">
        <pc:chgData name="박종혁" userId="9a5a0167-184b-4d0d-9c4f-b8356950dc1b" providerId="ADAL" clId="{DA71AA12-F32F-496E-80A0-AE00E41592F2}" dt="2021-04-13T13:25:50.531" v="3011"/>
        <pc:sldMkLst>
          <pc:docMk/>
          <pc:sldMk cId="1976287826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BB535-886C-4487-9418-65C8F797BFFC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6587F-562F-4218-B3D1-C435117C79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2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과자류 모델을 약 </a:t>
            </a:r>
            <a:r>
              <a:rPr lang="en-US" altLang="ko-KR" b="1" dirty="0"/>
              <a:t>90% </a:t>
            </a:r>
            <a:r>
              <a:rPr lang="ko-KR" altLang="en-US" b="1" dirty="0"/>
              <a:t>개발 완료했습니다</a:t>
            </a:r>
            <a:r>
              <a:rPr lang="en-US" altLang="ko-KR" b="1" dirty="0"/>
              <a:t>. </a:t>
            </a:r>
            <a:r>
              <a:rPr lang="ko-KR" altLang="en-US" b="1" dirty="0"/>
              <a:t>정확도 테스트 단계가 남았고</a:t>
            </a:r>
            <a:r>
              <a:rPr lang="en-US" altLang="ko-KR" b="1" dirty="0"/>
              <a:t>, </a:t>
            </a:r>
            <a:r>
              <a:rPr lang="ko-KR" altLang="en-US" b="1" dirty="0"/>
              <a:t>다음으로 학습시킬 모델인 음료 인식 모델에 필요한 데이터를 </a:t>
            </a:r>
            <a:r>
              <a:rPr lang="ko-KR" altLang="en-US" b="1" dirty="0" err="1"/>
              <a:t>수집중입니다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82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2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0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64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조금 전에 보여드린 영상은 실제 기기에서 구현한 것이 아니라 에뮬레이터에서 </a:t>
            </a:r>
            <a:r>
              <a:rPr lang="ko-KR" altLang="en-US" b="1" dirty="0" err="1"/>
              <a:t>웹캠으로</a:t>
            </a:r>
            <a:r>
              <a:rPr lang="ko-KR" altLang="en-US" b="1" dirty="0"/>
              <a:t> 테스트 한 것이기 때문에</a:t>
            </a:r>
            <a:r>
              <a:rPr lang="en-US" altLang="ko-KR" b="1" dirty="0"/>
              <a:t>, </a:t>
            </a:r>
            <a:r>
              <a:rPr lang="ko-KR" altLang="en-US" b="1" dirty="0"/>
              <a:t>실제 기기에서 테스트를 해볼 필요가 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48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92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4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조금 더 일반화된 모델을 위해</a:t>
            </a:r>
            <a:r>
              <a:rPr lang="en-US" altLang="ko-KR" b="1" dirty="0"/>
              <a:t>, </a:t>
            </a:r>
            <a:r>
              <a:rPr lang="ko-KR" altLang="en-US" b="1" dirty="0"/>
              <a:t>좌측 사진처럼 하나의 이미지를 다양하게 변조시키는 데이터 증강 기법을 사용해서 데이터셋을 늘리고 있습니다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1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9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4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104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360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32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9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36B8B-9166-4F79-B0B1-921D9EFED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7C3D3-15D1-4975-AE8C-29A64B44D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9CCD-85A9-48E4-9965-FF1C23D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492D1-F414-472C-B2C6-C4BF9EB2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917D7-84ED-4A17-A8DF-3F6D69C0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1C798-9953-4098-B0F9-D30A15B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68EC8B-827C-4B8F-8DAC-57E9A89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BA6D4-6D09-4E95-8E1B-A2FA1E19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33D62-607C-4BFA-8F9F-8FA81822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7E38F-8CA2-4164-AAC8-055DAE56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5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30ED1F-0F68-4C54-B8EC-BD4FF321C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42F9D2-C1A7-4F2F-B62E-9D9BFA98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495DF-953A-4E55-AA6F-93315A4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50063-F718-4463-A5CA-6911422D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8E2CE-5923-4A34-8024-F7391F48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5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D69A9-D027-4CF6-84FA-34D3F3F5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699E6-305B-469A-A6E3-2C077398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59EBE-B27E-4E06-9192-6BD5B172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6FC519-5A91-4096-98C4-182FFFB8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EA3EC-7365-4BA7-83C7-3ACE11F5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0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E5296-FDCD-4436-8C03-2936640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83B53-D68B-4CA4-873C-AA0D6668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27B2B-418D-41AC-BD4E-9D1316EF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8D1C-EB78-4DA4-9510-D3855DC5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86476-1401-46EB-88D9-35DF1818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FA2AA-BC58-4672-8753-06916B37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06353-32EE-4671-8E77-9BA3BFC77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C85327-D3C2-425B-A344-7A4E1AB8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0FDD1-1BC7-436D-951D-3D3F014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FD5E5-9318-4594-B317-89F6D570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6265E-F93A-4AEB-BCDE-981825D9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7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35653-1D20-400C-BD51-649911C4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DB7609-2B3B-41C8-8788-1E8A594A9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A255E-A1AE-4A28-90FC-8A37B1ED2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FC4C6B-6711-41B2-BDDE-86C7235E6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87FC0B-8298-470E-9AC7-7FB05B64E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C3B9B-3CFB-49C9-929B-FEDD3510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6881B4-85AD-478B-B11B-EA96A5E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08DA3-AAC2-42DF-A570-E39B3F17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1FEC-0D68-4617-BF97-8BD7BE26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A0C8B-1C1E-48B3-A55B-7E5787E9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967250-2A99-4023-ABAC-8819E679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8EF855-D496-4F0C-AA3D-CEB53CFA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CBD587-E158-49BE-B48F-C1AA3206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A39952-E715-4006-A8AB-D1D71B6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4B21E-08C0-430F-9A38-9BA8938D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C875E-58DE-45DE-80EC-EEC56973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65B64-F987-4137-8116-AFBB5AC3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3E8D74-4A62-4EF9-AF3E-FDE8C86A1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C6F47-DB01-4D1C-8FEC-476F08CD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390E7-092E-46C6-BE71-02B57AA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0E258-E742-4C2A-B4AF-03C10798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76CA-5613-4FF4-A5D9-C65B2B22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47F14-E2EF-4115-B52C-1CBEA70B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B2B7A-A6B9-4A38-B508-9596CAA16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3AA72-55E8-41E6-93C4-2D6A52DA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7D078-F095-45D6-9B4A-8747A5F0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030DF-6CF8-4143-AEB0-FFDF80AC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3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6A5443-D167-44ED-BC5B-5B58BD22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1DF7-D975-447C-BDEB-F46F0C283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0CDF7-4B7E-40FD-8D07-56708C971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0F2A-881A-4C53-A3B1-2DE2E656360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3F4D7-23E6-412F-B104-35C54A1BC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E2948-E76E-49C6-AEBE-53A58A4EF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AvRzhSd16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62723" y="2505670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2723" y="3429000"/>
            <a:ext cx="2866555" cy="92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201801527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김대성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201801560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박종혁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B14864-5E9B-4E40-BDCD-0E992852D917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428999"/>
            <a:ext cx="451627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후기 작성 및 조회 기능 추가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79114-F6F3-4489-94C8-1876D160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174" y="3119466"/>
            <a:ext cx="32289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6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429000"/>
            <a:ext cx="451627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서버와 연동하여 로그인 기능 구현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로그인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실패시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Toast Message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를 띄움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16140A-5FB4-407B-B5F6-9C38A3A1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24" y="261937"/>
            <a:ext cx="34194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429000"/>
            <a:ext cx="451627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서버와 연동하여 로그인 기능 구현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로그인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실패시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Toast Message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를 띄움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B4D0D-5C93-452C-8136-CE3EB3F5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74" y="266700"/>
            <a:ext cx="33813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277745"/>
            <a:ext cx="451627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로그인 성공 시 바로 상품의 정보를 띄우는 페이지로 이동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(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메인화면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미구현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CCD818-22CE-4381-AE04-95B91317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37" y="261937"/>
            <a:ext cx="33718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855630"/>
            <a:ext cx="4516270" cy="224676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 Lite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를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애플리케이션에 탑재 완료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테스트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유탕면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모델 우선 탑재 완료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나머지 모델들도 개발되는 대로 탑재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테스트 영상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–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  <a:hlinkClick r:id="rId3"/>
              </a:rPr>
              <a:t>Link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53E60D-59D0-42CE-B1F1-1D99DE8F0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7" r="36785"/>
          <a:stretch/>
        </p:blipFill>
        <p:spPr>
          <a:xfrm>
            <a:off x="1546035" y="233024"/>
            <a:ext cx="3005340" cy="63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4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문제점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075057"/>
            <a:ext cx="451627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에뮬레이터에서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웹캠을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통해 인식시킨 것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–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실제 기기에서 테스트 필요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53E60D-59D0-42CE-B1F1-1D99DE8F0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67" r="36785"/>
          <a:stretch/>
        </p:blipFill>
        <p:spPr>
          <a:xfrm>
            <a:off x="1546035" y="233024"/>
            <a:ext cx="3005340" cy="63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8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문제점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6893018" y="2993117"/>
            <a:ext cx="4889879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빠른 시일 내에 앱 개발 필요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  <a:sym typeface="Wingdings" panose="05000000000000000000" pitchFamily="2" charset="2"/>
              </a:rPr>
              <a:t>애플리케이션의 기능이 아직 덜 구현되었음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AF510F-31ED-4B2E-8864-4A4E989C67DA}"/>
              </a:ext>
            </a:extLst>
          </p:cNvPr>
          <p:cNvSpPr txBox="1"/>
          <p:nvPr/>
        </p:nvSpPr>
        <p:spPr>
          <a:xfrm>
            <a:off x="1615385" y="2967335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0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346781" y="2613392"/>
            <a:ext cx="3982354" cy="255454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애플리케이션의 나머지 기능 개발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회원가입 기능 및 후기 작성 기능  서버 연동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과자류 모델 테스트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다음 모델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(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음료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)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개발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78C58-BBC1-48AC-820B-368BB45A5525}"/>
              </a:ext>
            </a:extLst>
          </p:cNvPr>
          <p:cNvSpPr txBox="1"/>
          <p:nvPr/>
        </p:nvSpPr>
        <p:spPr>
          <a:xfrm>
            <a:off x="1615385" y="2967335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4526585" y="3101317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감사합니다</a:t>
            </a:r>
            <a:r>
              <a:rPr lang="en-US" altLang="ko-KR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.</a:t>
            </a:r>
            <a:endParaRPr lang="ko-KR" altLang="en-US" sz="32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7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10790"/>
            <a:ext cx="12192000" cy="1836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7709" y="3366463"/>
            <a:ext cx="483658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진행 사항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13701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55883" y="2668328"/>
            <a:ext cx="10802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02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208561" y="571500"/>
            <a:ext cx="4258794" cy="5791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28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 </a:t>
            </a:r>
            <a:r>
              <a:rPr lang="ko-KR" altLang="en-US" sz="28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681506"/>
            <a:ext cx="4516270" cy="16312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과자류 모델 개발 중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–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약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90%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완료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테스트 필요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다음 모델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(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음료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)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데이터 수집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105470F-FD91-4350-A8D3-BBED941E0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7" y="1195645"/>
            <a:ext cx="4627575" cy="46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05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208561" y="571500"/>
            <a:ext cx="4258794" cy="5791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28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 </a:t>
            </a:r>
            <a:r>
              <a:rPr lang="ko-KR" altLang="en-US" sz="28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921166"/>
            <a:ext cx="451627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데이터 증강 기법 적용 테스트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파이썬 라이브러리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– </a:t>
            </a:r>
            <a:r>
              <a:rPr lang="en-US" altLang="ko-KR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imgaug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사용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0D82B7-662A-4883-BD41-4EB47AB2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03" y="1461118"/>
            <a:ext cx="3915718" cy="393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8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300604"/>
            <a:ext cx="451627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Code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를 기능별로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재분류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및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refactor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B6BE2-647D-48B0-8AAB-566B17ED5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62" y="443104"/>
            <a:ext cx="2752725" cy="571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6C3D89-610D-4474-84D0-3C3BD0FD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31" y="914400"/>
            <a:ext cx="2371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1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1B06D8-295C-4152-B872-A1024EA87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12" y="914400"/>
            <a:ext cx="3924300" cy="4857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81ACD2-EC82-489A-85D2-CD4286AEBDB9}"/>
              </a:ext>
            </a:extLst>
          </p:cNvPr>
          <p:cNvSpPr txBox="1"/>
          <p:nvPr/>
        </p:nvSpPr>
        <p:spPr>
          <a:xfrm>
            <a:off x="7079823" y="3338079"/>
            <a:ext cx="451627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회원가입 코드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refactor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및 회원 비밀번호 암호화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85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0" y="-1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338079"/>
            <a:ext cx="451627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회원가입 코드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refactor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및 회원 비밀번호 암호화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537FD6-A130-454F-9F56-1B333370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33712"/>
            <a:ext cx="6094676" cy="60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429000"/>
            <a:ext cx="451627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기존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Ramen, Drink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등의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DB Table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들을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Product Table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로 합치고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Kind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로 품목을 구분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DD3F58-47D2-4B10-B032-15CBF07B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7" y="3224212"/>
            <a:ext cx="4781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32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428999"/>
            <a:ext cx="451627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후기 작성 및 조회 기능 추가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7C54C7-DA64-41B0-8EB1-B9BCFA29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74" y="280987"/>
            <a:ext cx="399097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18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549B326AB88E45897709B2C053AFA1" ma:contentTypeVersion="10" ma:contentTypeDescription="새 문서를 만듭니다." ma:contentTypeScope="" ma:versionID="1cc0cd70f56af06241a87b39d89f7616">
  <xsd:schema xmlns:xsd="http://www.w3.org/2001/XMLSchema" xmlns:xs="http://www.w3.org/2001/XMLSchema" xmlns:p="http://schemas.microsoft.com/office/2006/metadata/properties" xmlns:ns3="1de17ace-59db-4142-a632-bc5123fcfecb" targetNamespace="http://schemas.microsoft.com/office/2006/metadata/properties" ma:root="true" ma:fieldsID="23ec3e29188510d2c6b1706f615b65ed" ns3:_="">
    <xsd:import namespace="1de17ace-59db-4142-a632-bc5123fcfe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17ace-59db-4142-a632-bc5123fc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955C7F-D542-4A02-A741-5B2EFCE84815}">
  <ds:schemaRefs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1de17ace-59db-4142-a632-bc5123fcfec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9D413B4-AC1D-4A8E-AFF4-80FCA98BE7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E2B808-594B-4422-AE31-FBC228D88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17ace-59db-4142-a632-bc5123fcfe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317</Words>
  <Application>Microsoft Office PowerPoint</Application>
  <PresentationFormat>와이드스크린</PresentationFormat>
  <Paragraphs>79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KoPubWorldDotum Bold</vt:lpstr>
      <vt:lpstr>KoPub돋움체 Bold</vt:lpstr>
      <vt:lpstr>KoPubWorldDotum Light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박종혁</dc:creator>
  <cp:lastModifiedBy>김 대성</cp:lastModifiedBy>
  <cp:revision>27</cp:revision>
  <dcterms:created xsi:type="dcterms:W3CDTF">2020-11-18T05:30:26Z</dcterms:created>
  <dcterms:modified xsi:type="dcterms:W3CDTF">2021-04-13T15:10:29Z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0x0101003D549B326AB88E45897709B2C053AFA1</vt:lpwstr>
  </property>
</Properties>
</file>